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1"/>
  </p:notesMasterIdLst>
  <p:sldIdLst>
    <p:sldId id="256" r:id="rId2"/>
    <p:sldId id="285" r:id="rId3"/>
    <p:sldId id="275" r:id="rId4"/>
    <p:sldId id="283" r:id="rId5"/>
    <p:sldId id="282" r:id="rId6"/>
    <p:sldId id="265" r:id="rId7"/>
    <p:sldId id="288" r:id="rId8"/>
    <p:sldId id="287" r:id="rId9"/>
    <p:sldId id="28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1B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10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Perez" userId="153762d9dd1f7f75" providerId="LiveId" clId="{277FDA4B-C31A-4042-ADB1-1A184DD64403}"/>
    <pc:docChg chg="delSld">
      <pc:chgData name="Ryan Perez" userId="153762d9dd1f7f75" providerId="LiveId" clId="{277FDA4B-C31A-4042-ADB1-1A184DD64403}" dt="2024-02-15T16:52:51.412" v="0" actId="47"/>
      <pc:docMkLst>
        <pc:docMk/>
      </pc:docMkLst>
      <pc:sldChg chg="del">
        <pc:chgData name="Ryan Perez" userId="153762d9dd1f7f75" providerId="LiveId" clId="{277FDA4B-C31A-4042-ADB1-1A184DD64403}" dt="2024-02-15T16:52:51.412" v="0" actId="47"/>
        <pc:sldMkLst>
          <pc:docMk/>
          <pc:sldMk cId="4233991303" sldId="289"/>
        </pc:sldMkLst>
      </pc:sldChg>
    </pc:docChg>
  </pc:docChgLst>
  <pc:docChgLst>
    <pc:chgData name="Ryan Perez" userId="153762d9dd1f7f75" providerId="LiveId" clId="{72FEF04F-7905-477D-B666-FD9F2F7B60F9}"/>
    <pc:docChg chg="delSld modSld sldOrd">
      <pc:chgData name="Ryan Perez" userId="153762d9dd1f7f75" providerId="LiveId" clId="{72FEF04F-7905-477D-B666-FD9F2F7B60F9}" dt="2024-02-15T16:50:57.480" v="5" actId="47"/>
      <pc:docMkLst>
        <pc:docMk/>
      </pc:docMkLst>
      <pc:sldChg chg="ord">
        <pc:chgData name="Ryan Perez" userId="153762d9dd1f7f75" providerId="LiveId" clId="{72FEF04F-7905-477D-B666-FD9F2F7B60F9}" dt="2024-02-15T16:50:51.181" v="2" actId="20578"/>
        <pc:sldMkLst>
          <pc:docMk/>
          <pc:sldMk cId="109857222" sldId="256"/>
        </pc:sldMkLst>
      </pc:sldChg>
      <pc:sldChg chg="del">
        <pc:chgData name="Ryan Perez" userId="153762d9dd1f7f75" providerId="LiveId" clId="{72FEF04F-7905-477D-B666-FD9F2F7B60F9}" dt="2024-02-15T16:50:57.480" v="5" actId="47"/>
        <pc:sldMkLst>
          <pc:docMk/>
          <pc:sldMk cId="3615927337" sldId="257"/>
        </pc:sldMkLst>
      </pc:sldChg>
      <pc:sldChg chg="del">
        <pc:chgData name="Ryan Perez" userId="153762d9dd1f7f75" providerId="LiveId" clId="{72FEF04F-7905-477D-B666-FD9F2F7B60F9}" dt="2024-02-15T16:50:57.480" v="5" actId="47"/>
        <pc:sldMkLst>
          <pc:docMk/>
          <pc:sldMk cId="102923980" sldId="267"/>
        </pc:sldMkLst>
      </pc:sldChg>
      <pc:sldChg chg="del">
        <pc:chgData name="Ryan Perez" userId="153762d9dd1f7f75" providerId="LiveId" clId="{72FEF04F-7905-477D-B666-FD9F2F7B60F9}" dt="2024-02-15T16:50:57.480" v="5" actId="47"/>
        <pc:sldMkLst>
          <pc:docMk/>
          <pc:sldMk cId="251439540" sldId="280"/>
        </pc:sldMkLst>
      </pc:sldChg>
      <pc:sldChg chg="del">
        <pc:chgData name="Ryan Perez" userId="153762d9dd1f7f75" providerId="LiveId" clId="{72FEF04F-7905-477D-B666-FD9F2F7B60F9}" dt="2024-02-15T16:50:57.480" v="5" actId="47"/>
        <pc:sldMkLst>
          <pc:docMk/>
          <pc:sldMk cId="3427095048" sldId="284"/>
        </pc:sldMkLst>
      </pc:sldChg>
      <pc:sldChg chg="ord">
        <pc:chgData name="Ryan Perez" userId="153762d9dd1f7f75" providerId="LiveId" clId="{72FEF04F-7905-477D-B666-FD9F2F7B60F9}" dt="2024-02-15T16:50:52.555" v="4"/>
        <pc:sldMkLst>
          <pc:docMk/>
          <pc:sldMk cId="902987372" sldId="28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2FD5D5-8554-496C-896C-D53609EF69D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77F475-DD64-42B4-8384-CD887406A6F6}">
      <dgm:prSet/>
      <dgm:spPr/>
      <dgm:t>
        <a:bodyPr/>
        <a:lstStyle/>
        <a:p>
          <a:r>
            <a:rPr lang="en-US"/>
            <a:t>Jupyter Lab running on Amazon Sagemaker</a:t>
          </a:r>
        </a:p>
      </dgm:t>
    </dgm:pt>
    <dgm:pt modelId="{E839BD8A-04B4-424D-9543-C62BF6F905F5}" type="parTrans" cxnId="{CD022FA5-26E2-46DE-99ED-297D33EF2E06}">
      <dgm:prSet/>
      <dgm:spPr/>
      <dgm:t>
        <a:bodyPr/>
        <a:lstStyle/>
        <a:p>
          <a:endParaRPr lang="en-US"/>
        </a:p>
      </dgm:t>
    </dgm:pt>
    <dgm:pt modelId="{777AEBF5-EA36-4A1B-A4D4-2D639ED15260}" type="sibTrans" cxnId="{CD022FA5-26E2-46DE-99ED-297D33EF2E06}">
      <dgm:prSet/>
      <dgm:spPr/>
      <dgm:t>
        <a:bodyPr/>
        <a:lstStyle/>
        <a:p>
          <a:endParaRPr lang="en-US"/>
        </a:p>
      </dgm:t>
    </dgm:pt>
    <dgm:pt modelId="{43493C63-308C-45E4-B21E-5FF4E0BD2DE5}">
      <dgm:prSet/>
      <dgm:spPr/>
      <dgm:t>
        <a:bodyPr/>
        <a:lstStyle/>
        <a:p>
          <a:r>
            <a:rPr lang="en-US"/>
            <a:t>Parquet file in an S3 bucket</a:t>
          </a:r>
        </a:p>
      </dgm:t>
    </dgm:pt>
    <dgm:pt modelId="{BC976B73-7F15-49C4-B802-C4E6254A3B52}" type="parTrans" cxnId="{EB79C5F0-A63F-4BC6-BB0E-7CD232155CD2}">
      <dgm:prSet/>
      <dgm:spPr/>
      <dgm:t>
        <a:bodyPr/>
        <a:lstStyle/>
        <a:p>
          <a:endParaRPr lang="en-US"/>
        </a:p>
      </dgm:t>
    </dgm:pt>
    <dgm:pt modelId="{71FDA137-FD62-4C80-8EEF-972204057702}" type="sibTrans" cxnId="{EB79C5F0-A63F-4BC6-BB0E-7CD232155CD2}">
      <dgm:prSet/>
      <dgm:spPr/>
      <dgm:t>
        <a:bodyPr/>
        <a:lstStyle/>
        <a:p>
          <a:endParaRPr lang="en-US"/>
        </a:p>
      </dgm:t>
    </dgm:pt>
    <dgm:pt modelId="{852526A9-D020-453A-A524-8FF2C85A6393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Noticed bot activity by watching </a:t>
          </a:r>
          <a:r>
            <a:rPr lang="en-US" err="1">
              <a:latin typeface="Calibri Light" panose="020F0302020204030204"/>
            </a:rPr>
            <a:t>rplace</a:t>
          </a:r>
          <a:r>
            <a:rPr lang="en-US">
              <a:latin typeface="Calibri Light" panose="020F0302020204030204"/>
            </a:rPr>
            <a:t> timelapse</a:t>
          </a:r>
        </a:p>
      </dgm:t>
    </dgm:pt>
    <dgm:pt modelId="{0A455616-D047-460C-8477-BCE1E012427F}" type="parTrans" cxnId="{202007CC-CF0A-47E1-A36F-339EBFAC7EE4}">
      <dgm:prSet/>
      <dgm:spPr/>
    </dgm:pt>
    <dgm:pt modelId="{928E7BB3-5C73-4160-A908-FA11D8FCA2DE}" type="sibTrans" cxnId="{202007CC-CF0A-47E1-A36F-339EBFAC7EE4}">
      <dgm:prSet/>
      <dgm:spPr/>
    </dgm:pt>
    <dgm:pt modelId="{DF08C41F-A4C9-4764-9A0F-B29AC7965717}" type="pres">
      <dgm:prSet presAssocID="{402FD5D5-8554-496C-896C-D53609EF69DC}" presName="linear" presStyleCnt="0">
        <dgm:presLayoutVars>
          <dgm:animLvl val="lvl"/>
          <dgm:resizeHandles val="exact"/>
        </dgm:presLayoutVars>
      </dgm:prSet>
      <dgm:spPr/>
    </dgm:pt>
    <dgm:pt modelId="{A1A3F3A0-96D2-4FB8-AFD6-E655B59BE074}" type="pres">
      <dgm:prSet presAssocID="{4277F475-DD64-42B4-8384-CD887406A6F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3FD0099-0C1F-4517-A502-02E78B677D3A}" type="pres">
      <dgm:prSet presAssocID="{777AEBF5-EA36-4A1B-A4D4-2D639ED15260}" presName="spacer" presStyleCnt="0"/>
      <dgm:spPr/>
    </dgm:pt>
    <dgm:pt modelId="{91B259B3-CBFB-4CFD-99D5-3408B0057AC8}" type="pres">
      <dgm:prSet presAssocID="{43493C63-308C-45E4-B21E-5FF4E0BD2DE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1A69695-52F8-4120-934A-F2DB93ED7222}" type="pres">
      <dgm:prSet presAssocID="{71FDA137-FD62-4C80-8EEF-972204057702}" presName="spacer" presStyleCnt="0"/>
      <dgm:spPr/>
    </dgm:pt>
    <dgm:pt modelId="{73758686-D722-48EC-9B2C-09E1327C0985}" type="pres">
      <dgm:prSet presAssocID="{852526A9-D020-453A-A524-8FF2C85A639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6F99402-BFBB-418D-AEA7-B8C2A074C659}" type="presOf" srcId="{43493C63-308C-45E4-B21E-5FF4E0BD2DE5}" destId="{91B259B3-CBFB-4CFD-99D5-3408B0057AC8}" srcOrd="0" destOrd="0" presId="urn:microsoft.com/office/officeart/2005/8/layout/vList2"/>
    <dgm:cxn modelId="{AC1D9953-4930-413E-9A13-5C2A6C5E3705}" type="presOf" srcId="{852526A9-D020-453A-A524-8FF2C85A6393}" destId="{73758686-D722-48EC-9B2C-09E1327C0985}" srcOrd="0" destOrd="0" presId="urn:microsoft.com/office/officeart/2005/8/layout/vList2"/>
    <dgm:cxn modelId="{CD022FA5-26E2-46DE-99ED-297D33EF2E06}" srcId="{402FD5D5-8554-496C-896C-D53609EF69DC}" destId="{4277F475-DD64-42B4-8384-CD887406A6F6}" srcOrd="0" destOrd="0" parTransId="{E839BD8A-04B4-424D-9543-C62BF6F905F5}" sibTransId="{777AEBF5-EA36-4A1B-A4D4-2D639ED15260}"/>
    <dgm:cxn modelId="{202007CC-CF0A-47E1-A36F-339EBFAC7EE4}" srcId="{402FD5D5-8554-496C-896C-D53609EF69DC}" destId="{852526A9-D020-453A-A524-8FF2C85A6393}" srcOrd="2" destOrd="0" parTransId="{0A455616-D047-460C-8477-BCE1E012427F}" sibTransId="{928E7BB3-5C73-4160-A908-FA11D8FCA2DE}"/>
    <dgm:cxn modelId="{D6E002D3-103B-4ECB-BE6B-3E8599F2C1F8}" type="presOf" srcId="{402FD5D5-8554-496C-896C-D53609EF69DC}" destId="{DF08C41F-A4C9-4764-9A0F-B29AC7965717}" srcOrd="0" destOrd="0" presId="urn:microsoft.com/office/officeart/2005/8/layout/vList2"/>
    <dgm:cxn modelId="{FF6851F0-0D13-4A63-B6CE-0D3BB69C6F6C}" type="presOf" srcId="{4277F475-DD64-42B4-8384-CD887406A6F6}" destId="{A1A3F3A0-96D2-4FB8-AFD6-E655B59BE074}" srcOrd="0" destOrd="0" presId="urn:microsoft.com/office/officeart/2005/8/layout/vList2"/>
    <dgm:cxn modelId="{EB79C5F0-A63F-4BC6-BB0E-7CD232155CD2}" srcId="{402FD5D5-8554-496C-896C-D53609EF69DC}" destId="{43493C63-308C-45E4-B21E-5FF4E0BD2DE5}" srcOrd="1" destOrd="0" parTransId="{BC976B73-7F15-49C4-B802-C4E6254A3B52}" sibTransId="{71FDA137-FD62-4C80-8EEF-972204057702}"/>
    <dgm:cxn modelId="{9E29C70A-856A-43F6-9B7F-8CD4F36DBDE8}" type="presParOf" srcId="{DF08C41F-A4C9-4764-9A0F-B29AC7965717}" destId="{A1A3F3A0-96D2-4FB8-AFD6-E655B59BE074}" srcOrd="0" destOrd="0" presId="urn:microsoft.com/office/officeart/2005/8/layout/vList2"/>
    <dgm:cxn modelId="{8E966193-D68E-4669-BBFE-29809E374811}" type="presParOf" srcId="{DF08C41F-A4C9-4764-9A0F-B29AC7965717}" destId="{F3FD0099-0C1F-4517-A502-02E78B677D3A}" srcOrd="1" destOrd="0" presId="urn:microsoft.com/office/officeart/2005/8/layout/vList2"/>
    <dgm:cxn modelId="{29725AA5-5CA4-4A41-963D-61EC3AA9ED83}" type="presParOf" srcId="{DF08C41F-A4C9-4764-9A0F-B29AC7965717}" destId="{91B259B3-CBFB-4CFD-99D5-3408B0057AC8}" srcOrd="2" destOrd="0" presId="urn:microsoft.com/office/officeart/2005/8/layout/vList2"/>
    <dgm:cxn modelId="{DBC0176B-5D69-49B4-A469-5B2036C20703}" type="presParOf" srcId="{DF08C41F-A4C9-4764-9A0F-B29AC7965717}" destId="{E1A69695-52F8-4120-934A-F2DB93ED7222}" srcOrd="3" destOrd="0" presId="urn:microsoft.com/office/officeart/2005/8/layout/vList2"/>
    <dgm:cxn modelId="{CCCF0C32-7129-4F54-9FBF-B9044A7B0841}" type="presParOf" srcId="{DF08C41F-A4C9-4764-9A0F-B29AC7965717}" destId="{73758686-D722-48EC-9B2C-09E1327C098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9311EA-7F0A-4079-9427-5D0F7E00E50E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C1F625D-CBB6-47EA-8042-98741E23C261}">
      <dgm:prSet/>
      <dgm:spPr/>
      <dgm:t>
        <a:bodyPr/>
        <a:lstStyle/>
        <a:p>
          <a:r>
            <a:rPr lang="en-US"/>
            <a:t>“bot that takes an input image, location, and account login to draw to the r/place canvas. .. Supports multiple accounts“</a:t>
          </a:r>
        </a:p>
      </dgm:t>
    </dgm:pt>
    <dgm:pt modelId="{D199A5CD-15A2-4EB9-B590-7091B2AA5AC2}" type="parTrans" cxnId="{2532EB53-C7EC-44CF-8227-E2B78B63E02D}">
      <dgm:prSet/>
      <dgm:spPr/>
      <dgm:t>
        <a:bodyPr/>
        <a:lstStyle/>
        <a:p>
          <a:endParaRPr lang="en-US"/>
        </a:p>
      </dgm:t>
    </dgm:pt>
    <dgm:pt modelId="{BB10FE2C-BB07-450F-B706-EA168C6E6D68}" type="sibTrans" cxnId="{2532EB53-C7EC-44CF-8227-E2B78B63E02D}">
      <dgm:prSet/>
      <dgm:spPr/>
      <dgm:t>
        <a:bodyPr/>
        <a:lstStyle/>
        <a:p>
          <a:endParaRPr lang="en-US"/>
        </a:p>
      </dgm:t>
    </dgm:pt>
    <dgm:pt modelId="{561F2F23-E569-410D-973D-313177D8C88E}">
      <dgm:prSet/>
      <dgm:spPr/>
      <dgm:t>
        <a:bodyPr/>
        <a:lstStyle/>
        <a:p>
          <a:r>
            <a:rPr lang="en-US"/>
            <a:t>Account maker script w/ VPN to bypass timeouts per IP</a:t>
          </a:r>
        </a:p>
      </dgm:t>
    </dgm:pt>
    <dgm:pt modelId="{CC571036-1405-4010-9397-E6CFC3D21E41}" type="parTrans" cxnId="{2BC4D0EA-2563-4886-8BB0-13304EDF20CB}">
      <dgm:prSet/>
      <dgm:spPr/>
      <dgm:t>
        <a:bodyPr/>
        <a:lstStyle/>
        <a:p>
          <a:endParaRPr lang="en-US"/>
        </a:p>
      </dgm:t>
    </dgm:pt>
    <dgm:pt modelId="{C2105576-69D9-4912-A93E-BB361E3D16D4}" type="sibTrans" cxnId="{2BC4D0EA-2563-4886-8BB0-13304EDF20CB}">
      <dgm:prSet/>
      <dgm:spPr/>
      <dgm:t>
        <a:bodyPr/>
        <a:lstStyle/>
        <a:p>
          <a:endParaRPr lang="en-US"/>
        </a:p>
      </dgm:t>
    </dgm:pt>
    <dgm:pt modelId="{B5EC9317-90C2-CD4D-8A3D-6EB87B236D6E}" type="pres">
      <dgm:prSet presAssocID="{A79311EA-7F0A-4079-9427-5D0F7E00E50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7604B3F-6D7E-C54C-AFBB-8F7AABEBCC40}" type="pres">
      <dgm:prSet presAssocID="{7C1F625D-CBB6-47EA-8042-98741E23C261}" presName="hierRoot1" presStyleCnt="0"/>
      <dgm:spPr/>
    </dgm:pt>
    <dgm:pt modelId="{ACAB2DDF-91C6-5C45-8492-D2B3DB0B0B73}" type="pres">
      <dgm:prSet presAssocID="{7C1F625D-CBB6-47EA-8042-98741E23C261}" presName="composite" presStyleCnt="0"/>
      <dgm:spPr/>
    </dgm:pt>
    <dgm:pt modelId="{9D066DA9-8070-9346-BF15-FF3039B7C1B7}" type="pres">
      <dgm:prSet presAssocID="{7C1F625D-CBB6-47EA-8042-98741E23C261}" presName="background" presStyleLbl="node0" presStyleIdx="0" presStyleCnt="2"/>
      <dgm:spPr/>
    </dgm:pt>
    <dgm:pt modelId="{D7867354-39A3-B942-84EB-9A4CDC385527}" type="pres">
      <dgm:prSet presAssocID="{7C1F625D-CBB6-47EA-8042-98741E23C261}" presName="text" presStyleLbl="fgAcc0" presStyleIdx="0" presStyleCnt="2">
        <dgm:presLayoutVars>
          <dgm:chPref val="3"/>
        </dgm:presLayoutVars>
      </dgm:prSet>
      <dgm:spPr/>
    </dgm:pt>
    <dgm:pt modelId="{98556087-F4BB-154D-8149-A921AAD2601B}" type="pres">
      <dgm:prSet presAssocID="{7C1F625D-CBB6-47EA-8042-98741E23C261}" presName="hierChild2" presStyleCnt="0"/>
      <dgm:spPr/>
    </dgm:pt>
    <dgm:pt modelId="{FFACA7C8-14A1-6C43-AC9D-6B8BEBED7309}" type="pres">
      <dgm:prSet presAssocID="{561F2F23-E569-410D-973D-313177D8C88E}" presName="hierRoot1" presStyleCnt="0"/>
      <dgm:spPr/>
    </dgm:pt>
    <dgm:pt modelId="{D8820E0D-6C73-0B4C-AEC4-ED661B7EC580}" type="pres">
      <dgm:prSet presAssocID="{561F2F23-E569-410D-973D-313177D8C88E}" presName="composite" presStyleCnt="0"/>
      <dgm:spPr/>
    </dgm:pt>
    <dgm:pt modelId="{F76EC051-F6E1-0D49-B2A2-84D1776F8957}" type="pres">
      <dgm:prSet presAssocID="{561F2F23-E569-410D-973D-313177D8C88E}" presName="background" presStyleLbl="node0" presStyleIdx="1" presStyleCnt="2"/>
      <dgm:spPr/>
    </dgm:pt>
    <dgm:pt modelId="{910C6D64-2895-834F-9374-2334E33491CF}" type="pres">
      <dgm:prSet presAssocID="{561F2F23-E569-410D-973D-313177D8C88E}" presName="text" presStyleLbl="fgAcc0" presStyleIdx="1" presStyleCnt="2">
        <dgm:presLayoutVars>
          <dgm:chPref val="3"/>
        </dgm:presLayoutVars>
      </dgm:prSet>
      <dgm:spPr/>
    </dgm:pt>
    <dgm:pt modelId="{5F6298A8-9BCD-4D42-B494-7D5493237D8D}" type="pres">
      <dgm:prSet presAssocID="{561F2F23-E569-410D-973D-313177D8C88E}" presName="hierChild2" presStyleCnt="0"/>
      <dgm:spPr/>
    </dgm:pt>
  </dgm:ptLst>
  <dgm:cxnLst>
    <dgm:cxn modelId="{2532EB53-C7EC-44CF-8227-E2B78B63E02D}" srcId="{A79311EA-7F0A-4079-9427-5D0F7E00E50E}" destId="{7C1F625D-CBB6-47EA-8042-98741E23C261}" srcOrd="0" destOrd="0" parTransId="{D199A5CD-15A2-4EB9-B590-7091B2AA5AC2}" sibTransId="{BB10FE2C-BB07-450F-B706-EA168C6E6D68}"/>
    <dgm:cxn modelId="{2A9EF292-870D-9745-A71B-8E71408FB9C0}" type="presOf" srcId="{7C1F625D-CBB6-47EA-8042-98741E23C261}" destId="{D7867354-39A3-B942-84EB-9A4CDC385527}" srcOrd="0" destOrd="0" presId="urn:microsoft.com/office/officeart/2005/8/layout/hierarchy1"/>
    <dgm:cxn modelId="{54026EE0-307B-ED4A-A819-E1AE710337DB}" type="presOf" srcId="{561F2F23-E569-410D-973D-313177D8C88E}" destId="{910C6D64-2895-834F-9374-2334E33491CF}" srcOrd="0" destOrd="0" presId="urn:microsoft.com/office/officeart/2005/8/layout/hierarchy1"/>
    <dgm:cxn modelId="{2BC4D0EA-2563-4886-8BB0-13304EDF20CB}" srcId="{A79311EA-7F0A-4079-9427-5D0F7E00E50E}" destId="{561F2F23-E569-410D-973D-313177D8C88E}" srcOrd="1" destOrd="0" parTransId="{CC571036-1405-4010-9397-E6CFC3D21E41}" sibTransId="{C2105576-69D9-4912-A93E-BB361E3D16D4}"/>
    <dgm:cxn modelId="{70F2B4EE-2FD0-5946-BF2A-C0A471BE8E5B}" type="presOf" srcId="{A79311EA-7F0A-4079-9427-5D0F7E00E50E}" destId="{B5EC9317-90C2-CD4D-8A3D-6EB87B236D6E}" srcOrd="0" destOrd="0" presId="urn:microsoft.com/office/officeart/2005/8/layout/hierarchy1"/>
    <dgm:cxn modelId="{D7034AC1-B104-4745-81D8-47A9A51F9E24}" type="presParOf" srcId="{B5EC9317-90C2-CD4D-8A3D-6EB87B236D6E}" destId="{27604B3F-6D7E-C54C-AFBB-8F7AABEBCC40}" srcOrd="0" destOrd="0" presId="urn:microsoft.com/office/officeart/2005/8/layout/hierarchy1"/>
    <dgm:cxn modelId="{58B8CD61-B8CD-0B46-A4EA-7ECDE5DEE9B5}" type="presParOf" srcId="{27604B3F-6D7E-C54C-AFBB-8F7AABEBCC40}" destId="{ACAB2DDF-91C6-5C45-8492-D2B3DB0B0B73}" srcOrd="0" destOrd="0" presId="urn:microsoft.com/office/officeart/2005/8/layout/hierarchy1"/>
    <dgm:cxn modelId="{D0EEF235-D632-7C49-873A-4F9A2CC0CDB6}" type="presParOf" srcId="{ACAB2DDF-91C6-5C45-8492-D2B3DB0B0B73}" destId="{9D066DA9-8070-9346-BF15-FF3039B7C1B7}" srcOrd="0" destOrd="0" presId="urn:microsoft.com/office/officeart/2005/8/layout/hierarchy1"/>
    <dgm:cxn modelId="{47140197-7984-5744-AD65-FDF4BDC7F9B4}" type="presParOf" srcId="{ACAB2DDF-91C6-5C45-8492-D2B3DB0B0B73}" destId="{D7867354-39A3-B942-84EB-9A4CDC385527}" srcOrd="1" destOrd="0" presId="urn:microsoft.com/office/officeart/2005/8/layout/hierarchy1"/>
    <dgm:cxn modelId="{8291EBAD-8903-6D49-9FBB-8C79D906C33A}" type="presParOf" srcId="{27604B3F-6D7E-C54C-AFBB-8F7AABEBCC40}" destId="{98556087-F4BB-154D-8149-A921AAD2601B}" srcOrd="1" destOrd="0" presId="urn:microsoft.com/office/officeart/2005/8/layout/hierarchy1"/>
    <dgm:cxn modelId="{0600F17D-4D02-3144-B718-68FA99419F97}" type="presParOf" srcId="{B5EC9317-90C2-CD4D-8A3D-6EB87B236D6E}" destId="{FFACA7C8-14A1-6C43-AC9D-6B8BEBED7309}" srcOrd="1" destOrd="0" presId="urn:microsoft.com/office/officeart/2005/8/layout/hierarchy1"/>
    <dgm:cxn modelId="{BC6AD8CA-9DAB-8D4D-9DEF-8185414339D8}" type="presParOf" srcId="{FFACA7C8-14A1-6C43-AC9D-6B8BEBED7309}" destId="{D8820E0D-6C73-0B4C-AEC4-ED661B7EC580}" srcOrd="0" destOrd="0" presId="urn:microsoft.com/office/officeart/2005/8/layout/hierarchy1"/>
    <dgm:cxn modelId="{2BA5E2B6-20E4-D349-AEDA-3039FFB680C3}" type="presParOf" srcId="{D8820E0D-6C73-0B4C-AEC4-ED661B7EC580}" destId="{F76EC051-F6E1-0D49-B2A2-84D1776F8957}" srcOrd="0" destOrd="0" presId="urn:microsoft.com/office/officeart/2005/8/layout/hierarchy1"/>
    <dgm:cxn modelId="{BA63CEC9-BE07-FF44-B1A4-7D8AFB28DE82}" type="presParOf" srcId="{D8820E0D-6C73-0B4C-AEC4-ED661B7EC580}" destId="{910C6D64-2895-834F-9374-2334E33491CF}" srcOrd="1" destOrd="0" presId="urn:microsoft.com/office/officeart/2005/8/layout/hierarchy1"/>
    <dgm:cxn modelId="{9A8BF756-A4FF-7F46-8F1C-CACDC7E48FBE}" type="presParOf" srcId="{FFACA7C8-14A1-6C43-AC9D-6B8BEBED7309}" destId="{5F6298A8-9BCD-4D42-B494-7D5493237D8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3F3A0-96D2-4FB8-AFD6-E655B59BE074}">
      <dsp:nvSpPr>
        <dsp:cNvPr id="0" name=""/>
        <dsp:cNvSpPr/>
      </dsp:nvSpPr>
      <dsp:spPr>
        <a:xfrm>
          <a:off x="0" y="57512"/>
          <a:ext cx="6281873" cy="1632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Jupyter Lab running on Amazon Sagemaker</a:t>
          </a:r>
        </a:p>
      </dsp:txBody>
      <dsp:txXfrm>
        <a:off x="79691" y="137203"/>
        <a:ext cx="6122491" cy="1473097"/>
      </dsp:txXfrm>
    </dsp:sp>
    <dsp:sp modelId="{91B259B3-CBFB-4CFD-99D5-3408B0057AC8}">
      <dsp:nvSpPr>
        <dsp:cNvPr id="0" name=""/>
        <dsp:cNvSpPr/>
      </dsp:nvSpPr>
      <dsp:spPr>
        <a:xfrm>
          <a:off x="0" y="1808071"/>
          <a:ext cx="6281873" cy="1632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/>
            <a:t>Parquet file in an S3 bucket</a:t>
          </a:r>
        </a:p>
      </dsp:txBody>
      <dsp:txXfrm>
        <a:off x="79691" y="1887762"/>
        <a:ext cx="6122491" cy="1473097"/>
      </dsp:txXfrm>
    </dsp:sp>
    <dsp:sp modelId="{73758686-D722-48EC-9B2C-09E1327C0985}">
      <dsp:nvSpPr>
        <dsp:cNvPr id="0" name=""/>
        <dsp:cNvSpPr/>
      </dsp:nvSpPr>
      <dsp:spPr>
        <a:xfrm>
          <a:off x="0" y="3558630"/>
          <a:ext cx="6281873" cy="16324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>
              <a:latin typeface="Calibri Light" panose="020F0302020204030204"/>
            </a:rPr>
            <a:t>Noticed bot activity by watching </a:t>
          </a:r>
          <a:r>
            <a:rPr lang="en-US" sz="4100" kern="1200" err="1">
              <a:latin typeface="Calibri Light" panose="020F0302020204030204"/>
            </a:rPr>
            <a:t>rplace</a:t>
          </a:r>
          <a:r>
            <a:rPr lang="en-US" sz="4100" kern="1200">
              <a:latin typeface="Calibri Light" panose="020F0302020204030204"/>
            </a:rPr>
            <a:t> timelapse</a:t>
          </a:r>
        </a:p>
      </dsp:txBody>
      <dsp:txXfrm>
        <a:off x="79691" y="3638321"/>
        <a:ext cx="6122491" cy="1473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066DA9-8070-9346-BF15-FF3039B7C1B7}">
      <dsp:nvSpPr>
        <dsp:cNvPr id="0" name=""/>
        <dsp:cNvSpPr/>
      </dsp:nvSpPr>
      <dsp:spPr>
        <a:xfrm>
          <a:off x="1291" y="409744"/>
          <a:ext cx="4531703" cy="2877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7867354-39A3-B942-84EB-9A4CDC385527}">
      <dsp:nvSpPr>
        <dsp:cNvPr id="0" name=""/>
        <dsp:cNvSpPr/>
      </dsp:nvSpPr>
      <dsp:spPr>
        <a:xfrm>
          <a:off x="504813" y="888091"/>
          <a:ext cx="4531703" cy="287763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“bot that takes an input image, location, and account login to draw to the r/place canvas. .. Supports multiple accounts“</a:t>
          </a:r>
        </a:p>
      </dsp:txBody>
      <dsp:txXfrm>
        <a:off x="589096" y="972374"/>
        <a:ext cx="4363137" cy="2709065"/>
      </dsp:txXfrm>
    </dsp:sp>
    <dsp:sp modelId="{F76EC051-F6E1-0D49-B2A2-84D1776F8957}">
      <dsp:nvSpPr>
        <dsp:cNvPr id="0" name=""/>
        <dsp:cNvSpPr/>
      </dsp:nvSpPr>
      <dsp:spPr>
        <a:xfrm>
          <a:off x="5540040" y="409744"/>
          <a:ext cx="4531703" cy="2877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0C6D64-2895-834F-9374-2334E33491CF}">
      <dsp:nvSpPr>
        <dsp:cNvPr id="0" name=""/>
        <dsp:cNvSpPr/>
      </dsp:nvSpPr>
      <dsp:spPr>
        <a:xfrm>
          <a:off x="6043562" y="888091"/>
          <a:ext cx="4531703" cy="287763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Account maker script w/ VPN to bypass timeouts per IP</a:t>
          </a:r>
        </a:p>
      </dsp:txBody>
      <dsp:txXfrm>
        <a:off x="6127845" y="972374"/>
        <a:ext cx="4363137" cy="2709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gif>
</file>

<file path=ppt/media/image4.jpe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4A790-9380-4E43-8118-508441895B38}" type="datetimeFigureOut">
              <a:t>2/15/2024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C462B1-9BCC-47D6-BC55-BE0189F6E6E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272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Ryan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462B1-9BCC-47D6-BC55-BE0189F6E6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79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1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1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0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3"/>
          <p:cNvSpPr txBox="1">
            <a:spLocks noGrp="1"/>
          </p:cNvSpPr>
          <p:nvPr>
            <p:ph type="subTitle" idx="1"/>
          </p:nvPr>
        </p:nvSpPr>
        <p:spPr>
          <a:xfrm>
            <a:off x="953065" y="2568108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13"/>
          <p:cNvSpPr txBox="1">
            <a:spLocks noGrp="1"/>
          </p:cNvSpPr>
          <p:nvPr>
            <p:ph type="subTitle" idx="2"/>
          </p:nvPr>
        </p:nvSpPr>
        <p:spPr>
          <a:xfrm>
            <a:off x="1162265" y="3058648"/>
            <a:ext cx="3007600" cy="5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13"/>
          <p:cNvSpPr txBox="1">
            <a:spLocks noGrp="1"/>
          </p:cNvSpPr>
          <p:nvPr>
            <p:ph type="subTitle" idx="3"/>
          </p:nvPr>
        </p:nvSpPr>
        <p:spPr>
          <a:xfrm>
            <a:off x="953065" y="5085024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1" name="Google Shape;921;p13"/>
          <p:cNvSpPr txBox="1">
            <a:spLocks noGrp="1"/>
          </p:cNvSpPr>
          <p:nvPr>
            <p:ph type="subTitle" idx="4"/>
          </p:nvPr>
        </p:nvSpPr>
        <p:spPr>
          <a:xfrm>
            <a:off x="1162265" y="5570936"/>
            <a:ext cx="30076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2" name="Google Shape;922;p13"/>
          <p:cNvSpPr txBox="1">
            <a:spLocks noGrp="1"/>
          </p:cNvSpPr>
          <p:nvPr>
            <p:ph type="title" hasCustomPrompt="1"/>
          </p:nvPr>
        </p:nvSpPr>
        <p:spPr>
          <a:xfrm>
            <a:off x="2133465" y="1709823"/>
            <a:ext cx="10652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923" name="Google Shape;923;p13"/>
          <p:cNvSpPr txBox="1">
            <a:spLocks noGrp="1"/>
          </p:cNvSpPr>
          <p:nvPr>
            <p:ph type="title" idx="5" hasCustomPrompt="1"/>
          </p:nvPr>
        </p:nvSpPr>
        <p:spPr>
          <a:xfrm>
            <a:off x="5565600" y="1709823"/>
            <a:ext cx="10608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924" name="Google Shape;924;p13"/>
          <p:cNvSpPr txBox="1">
            <a:spLocks noGrp="1"/>
          </p:cNvSpPr>
          <p:nvPr>
            <p:ph type="title" idx="6"/>
          </p:nvPr>
        </p:nvSpPr>
        <p:spPr>
          <a:xfrm>
            <a:off x="950967" y="707136"/>
            <a:ext cx="102900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6" name="Google Shape;926;p13"/>
          <p:cNvSpPr txBox="1">
            <a:spLocks noGrp="1"/>
          </p:cNvSpPr>
          <p:nvPr>
            <p:ph type="subTitle" idx="7"/>
          </p:nvPr>
        </p:nvSpPr>
        <p:spPr>
          <a:xfrm>
            <a:off x="4383000" y="2568108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p13"/>
          <p:cNvSpPr txBox="1">
            <a:spLocks noGrp="1"/>
          </p:cNvSpPr>
          <p:nvPr>
            <p:ph type="subTitle" idx="8"/>
          </p:nvPr>
        </p:nvSpPr>
        <p:spPr>
          <a:xfrm>
            <a:off x="4592200" y="3058648"/>
            <a:ext cx="3007600" cy="5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8" name="Google Shape;928;p13"/>
          <p:cNvSpPr txBox="1">
            <a:spLocks noGrp="1"/>
          </p:cNvSpPr>
          <p:nvPr>
            <p:ph type="subTitle" idx="9"/>
          </p:nvPr>
        </p:nvSpPr>
        <p:spPr>
          <a:xfrm>
            <a:off x="4383000" y="5085024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13"/>
          <p:cNvSpPr txBox="1">
            <a:spLocks noGrp="1"/>
          </p:cNvSpPr>
          <p:nvPr>
            <p:ph type="subTitle" idx="13"/>
          </p:nvPr>
        </p:nvSpPr>
        <p:spPr>
          <a:xfrm>
            <a:off x="4592200" y="5570936"/>
            <a:ext cx="30076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0" name="Google Shape;930;p13"/>
          <p:cNvSpPr txBox="1">
            <a:spLocks noGrp="1"/>
          </p:cNvSpPr>
          <p:nvPr>
            <p:ph type="title" idx="14" hasCustomPrompt="1"/>
          </p:nvPr>
        </p:nvSpPr>
        <p:spPr>
          <a:xfrm>
            <a:off x="2134665" y="4234308"/>
            <a:ext cx="10628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931" name="Google Shape;931;p13"/>
          <p:cNvSpPr txBox="1">
            <a:spLocks noGrp="1"/>
          </p:cNvSpPr>
          <p:nvPr>
            <p:ph type="title" idx="15" hasCustomPrompt="1"/>
          </p:nvPr>
        </p:nvSpPr>
        <p:spPr>
          <a:xfrm>
            <a:off x="5563400" y="4234308"/>
            <a:ext cx="10652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982" name="Google Shape;982;p13"/>
          <p:cNvSpPr txBox="1">
            <a:spLocks noGrp="1"/>
          </p:cNvSpPr>
          <p:nvPr>
            <p:ph type="title" idx="16" hasCustomPrompt="1"/>
          </p:nvPr>
        </p:nvSpPr>
        <p:spPr>
          <a:xfrm>
            <a:off x="8998651" y="1709823"/>
            <a:ext cx="10608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  <p:sp>
        <p:nvSpPr>
          <p:cNvPr id="983" name="Google Shape;983;p13"/>
          <p:cNvSpPr txBox="1">
            <a:spLocks noGrp="1"/>
          </p:cNvSpPr>
          <p:nvPr>
            <p:ph type="subTitle" idx="17"/>
          </p:nvPr>
        </p:nvSpPr>
        <p:spPr>
          <a:xfrm>
            <a:off x="7816051" y="2568108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4" name="Google Shape;984;p13"/>
          <p:cNvSpPr txBox="1">
            <a:spLocks noGrp="1"/>
          </p:cNvSpPr>
          <p:nvPr>
            <p:ph type="subTitle" idx="18"/>
          </p:nvPr>
        </p:nvSpPr>
        <p:spPr>
          <a:xfrm>
            <a:off x="8025251" y="3058648"/>
            <a:ext cx="3007600" cy="53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5" name="Google Shape;985;p13"/>
          <p:cNvSpPr txBox="1">
            <a:spLocks noGrp="1"/>
          </p:cNvSpPr>
          <p:nvPr>
            <p:ph type="subTitle" idx="19"/>
          </p:nvPr>
        </p:nvSpPr>
        <p:spPr>
          <a:xfrm>
            <a:off x="7816051" y="5085024"/>
            <a:ext cx="34260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667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6" name="Google Shape;986;p13"/>
          <p:cNvSpPr txBox="1">
            <a:spLocks noGrp="1"/>
          </p:cNvSpPr>
          <p:nvPr>
            <p:ph type="subTitle" idx="20"/>
          </p:nvPr>
        </p:nvSpPr>
        <p:spPr>
          <a:xfrm>
            <a:off x="8025251" y="5570936"/>
            <a:ext cx="3007600" cy="53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87" name="Google Shape;987;p13"/>
          <p:cNvSpPr txBox="1">
            <a:spLocks noGrp="1"/>
          </p:cNvSpPr>
          <p:nvPr>
            <p:ph type="title" idx="21" hasCustomPrompt="1"/>
          </p:nvPr>
        </p:nvSpPr>
        <p:spPr>
          <a:xfrm>
            <a:off x="8996451" y="4234308"/>
            <a:ext cx="1065200" cy="3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903631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74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68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96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62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56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76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59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6</a:t>
            </a:r>
          </a:p>
          <a:p>
            <a:pPr lvl="6"/>
            <a:r>
              <a:rPr lang="en-US"/>
              <a:t>7</a:t>
            </a:r>
          </a:p>
          <a:p>
            <a:pPr lvl="7"/>
            <a:r>
              <a:rPr lang="en-US"/>
              <a:t>8</a:t>
            </a:r>
          </a:p>
          <a:p>
            <a:pPr lvl="8"/>
            <a:r>
              <a:rPr lang="en-US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875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://www.pngall.com/reddit-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lace.ifies.com/2023/#x1861y811z1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-to6VpTEKD0" TargetMode="Externa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174" y="1987096"/>
            <a:ext cx="9681882" cy="73988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800" b="1">
                <a:solidFill>
                  <a:schemeClr val="bg1"/>
                </a:solidFill>
                <a:ea typeface="+mj-lt"/>
                <a:cs typeface="+mj-lt"/>
              </a:rPr>
              <a:t> </a:t>
            </a:r>
            <a:br>
              <a:rPr lang="en-US" sz="4800" b="1">
                <a:ea typeface="+mj-lt"/>
                <a:cs typeface="+mj-lt"/>
              </a:rPr>
            </a:br>
            <a:r>
              <a:rPr lang="en-US" sz="4800" b="1">
                <a:solidFill>
                  <a:schemeClr val="bg1"/>
                </a:solidFill>
                <a:ea typeface="Calibri Light"/>
                <a:cs typeface="Calibri Light"/>
              </a:rPr>
              <a:t>Bot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5050" y="4581657"/>
            <a:ext cx="9256142" cy="696392"/>
          </a:xfrm>
        </p:spPr>
        <p:txBody>
          <a:bodyPr anchor="t">
            <a:no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Daniel Hill, Toby Guenthner, &amp; Ryan Perez</a:t>
            </a:r>
          </a:p>
        </p:txBody>
      </p:sp>
      <p:pic>
        <p:nvPicPr>
          <p:cNvPr id="4" name="Picture 3" descr="A black and white photo of a black background&#10;&#10;Description automatically generated">
            <a:extLst>
              <a:ext uri="{FF2B5EF4-FFF2-40B4-BE49-F238E27FC236}">
                <a16:creationId xmlns:a16="http://schemas.microsoft.com/office/drawing/2014/main" id="{022E5B2F-C49C-3958-579D-F8DF18101B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021" b="10929"/>
          <a:stretch/>
        </p:blipFill>
        <p:spPr>
          <a:xfrm>
            <a:off x="4864407" y="5967197"/>
            <a:ext cx="2592580" cy="8965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5EA957-B8EA-3F58-A96B-045576039EA7}"/>
              </a:ext>
            </a:extLst>
          </p:cNvPr>
          <p:cNvSpPr txBox="1"/>
          <p:nvPr/>
        </p:nvSpPr>
        <p:spPr>
          <a:xfrm>
            <a:off x="1633268" y="1173192"/>
            <a:ext cx="869542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>
                <a:solidFill>
                  <a:srgbClr val="FFFFFF"/>
                </a:solidFill>
                <a:latin typeface="Calibri Light"/>
              </a:rPr>
              <a:t>r/place 2023 (v2)</a:t>
            </a:r>
            <a:endParaRPr lang="en-US"/>
          </a:p>
        </p:txBody>
      </p:sp>
      <p:pic>
        <p:nvPicPr>
          <p:cNvPr id="9" name="Picture 8" descr="What are bots? Definition, types, protection | NordVPN">
            <a:extLst>
              <a:ext uri="{FF2B5EF4-FFF2-40B4-BE49-F238E27FC236}">
                <a16:creationId xmlns:a16="http://schemas.microsoft.com/office/drawing/2014/main" id="{738C0907-F782-DEB0-FEFF-0DCBF60C6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1451" y="2660726"/>
            <a:ext cx="3489097" cy="1802742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3DE56-165E-0495-3279-A67621FCB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Our Methods</a:t>
            </a:r>
            <a:endParaRPr lang="en-US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5E165B64-2C3F-F342-62DD-41824A81C7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50869"/>
              </p:ext>
            </p:extLst>
          </p:nvPr>
        </p:nvGraphicFramePr>
        <p:xfrm>
          <a:off x="5118447" y="803186"/>
          <a:ext cx="6281873" cy="5248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920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4AD064-B924-8E4C-4ECC-AE99AA46F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" y="1251369"/>
            <a:ext cx="11983528" cy="514601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CD016E-5031-49BE-9253-598979EE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188642"/>
          </a:xfrm>
          <a:custGeom>
            <a:avLst/>
            <a:gdLst>
              <a:gd name="connsiteX0" fmla="*/ 0 w 12192000"/>
              <a:gd name="connsiteY0" fmla="*/ 0 h 1188642"/>
              <a:gd name="connsiteX1" fmla="*/ 12192000 w 12192000"/>
              <a:gd name="connsiteY1" fmla="*/ 0 h 1188642"/>
              <a:gd name="connsiteX2" fmla="*/ 12192000 w 12192000"/>
              <a:gd name="connsiteY2" fmla="*/ 839697 h 1188642"/>
              <a:gd name="connsiteX3" fmla="*/ 12113803 w 12192000"/>
              <a:gd name="connsiteY3" fmla="*/ 847980 h 1188642"/>
              <a:gd name="connsiteX4" fmla="*/ 6753597 w 12192000"/>
              <a:gd name="connsiteY4" fmla="*/ 1171537 h 1188642"/>
              <a:gd name="connsiteX5" fmla="*/ 400746 w 12192000"/>
              <a:gd name="connsiteY5" fmla="*/ 1000194 h 1188642"/>
              <a:gd name="connsiteX6" fmla="*/ 0 w 12192000"/>
              <a:gd name="connsiteY6" fmla="*/ 963218 h 1188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188642">
                <a:moveTo>
                  <a:pt x="0" y="0"/>
                </a:moveTo>
                <a:lnTo>
                  <a:pt x="12192000" y="0"/>
                </a:lnTo>
                <a:lnTo>
                  <a:pt x="12192000" y="839697"/>
                </a:lnTo>
                <a:lnTo>
                  <a:pt x="12113803" y="847980"/>
                </a:lnTo>
                <a:cubicBezTo>
                  <a:pt x="10139508" y="1045929"/>
                  <a:pt x="8237152" y="1138932"/>
                  <a:pt x="6753597" y="1171537"/>
                </a:cubicBezTo>
                <a:cubicBezTo>
                  <a:pt x="4940363" y="1211386"/>
                  <a:pt x="2657278" y="1192056"/>
                  <a:pt x="400746" y="1000194"/>
                </a:cubicBezTo>
                <a:lnTo>
                  <a:pt x="0" y="963218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3631E2-1718-4F37-AF4F-56ED9E0F5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D6E43AAA-0A9C-4A11-B5E4-76598F43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DAF0EFB-E124-47F9-A92D-5ACF35117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37653B8-17BA-4001-BEE1-4E6991EAB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6467AAAF-9A62-48E9-A977-E1E172016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FF402E9-42A2-4489-8A1C-33D431C8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746F500E-5E65-412F-9151-128D8A8A10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2ED6AF5D-CDAA-4496-B382-BC011CD7D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B83CA955-24B2-49CA-AD12-346DC89C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6A25F8E2-F649-499C-9F8E-63D9C7D6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F2C3541D-E273-4F5F-B0C9-58EB62CAD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5DAADE8A-1FC9-4E7A-A73D-E361E88A6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E080E18A-9973-41CF-A8C2-A23444BA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9747E375-DB87-4737-971E-BE07BEF29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DD91999-92A7-46A7-A2A4-E610DD63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E59C638-9FC3-4C07-A488-7CC46DABB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DDAD8E32-C8C2-4CB6-A1DD-57773D26B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2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992C2CA5-FC63-4CD4-9E9D-E508AB0F3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BC83671-DBAB-4D1A-9130-A1C91C37C9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A8C4915-0ECE-472C-88DC-CCA9C37ED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E7B8714-14C0-4959-A678-4FC94E822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9855E83E-3C8F-415E-B3AC-1BAC260DC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14E1877-EFB3-2830-B70E-21AE588078B1}"/>
              </a:ext>
            </a:extLst>
          </p:cNvPr>
          <p:cNvSpPr txBox="1"/>
          <p:nvPr/>
        </p:nvSpPr>
        <p:spPr>
          <a:xfrm>
            <a:off x="5412285" y="183149"/>
            <a:ext cx="5587235" cy="4163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534924">
              <a:spcAft>
                <a:spcPts val="600"/>
              </a:spcAft>
            </a:pPr>
            <a:r>
              <a:rPr lang="en-US" sz="2106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https://place.ifies.com/2023/#x1861y811z1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11529E-08C8-AEF1-CB32-FDE3204158BC}"/>
              </a:ext>
            </a:extLst>
          </p:cNvPr>
          <p:cNvSpPr txBox="1"/>
          <p:nvPr/>
        </p:nvSpPr>
        <p:spPr>
          <a:xfrm>
            <a:off x="231482" y="128589"/>
            <a:ext cx="7654779" cy="6685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defTabSz="534924">
              <a:spcAft>
                <a:spcPts val="600"/>
              </a:spcAft>
            </a:pPr>
            <a:r>
              <a:rPr lang="en-US" sz="37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Interactive Timelapse</a:t>
            </a:r>
            <a:endParaRPr lang="en-US" sz="3700">
              <a:solidFill>
                <a:schemeClr val="bg1"/>
              </a:solidFill>
            </a:endParaRPr>
          </a:p>
        </p:txBody>
      </p:sp>
      <p:pic>
        <p:nvPicPr>
          <p:cNvPr id="6" name="Picture 5" descr="Reddit Logo and symbol, meaning, history, PNG, brand">
            <a:extLst>
              <a:ext uri="{FF2B5EF4-FFF2-40B4-BE49-F238E27FC236}">
                <a16:creationId xmlns:a16="http://schemas.microsoft.com/office/drawing/2014/main" id="{5136202C-81EB-54AD-F249-BEFA0FBD7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5423" y="4958239"/>
            <a:ext cx="923878" cy="125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14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A504A1-366A-58FC-7633-8F0DDEBA3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" y="911165"/>
            <a:ext cx="12256697" cy="5323216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5CD016E-5031-49BE-9253-598979EEA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188642"/>
          </a:xfrm>
          <a:custGeom>
            <a:avLst/>
            <a:gdLst>
              <a:gd name="connsiteX0" fmla="*/ 0 w 12192000"/>
              <a:gd name="connsiteY0" fmla="*/ 0 h 1188642"/>
              <a:gd name="connsiteX1" fmla="*/ 12192000 w 12192000"/>
              <a:gd name="connsiteY1" fmla="*/ 0 h 1188642"/>
              <a:gd name="connsiteX2" fmla="*/ 12192000 w 12192000"/>
              <a:gd name="connsiteY2" fmla="*/ 839697 h 1188642"/>
              <a:gd name="connsiteX3" fmla="*/ 12113803 w 12192000"/>
              <a:gd name="connsiteY3" fmla="*/ 847980 h 1188642"/>
              <a:gd name="connsiteX4" fmla="*/ 6753597 w 12192000"/>
              <a:gd name="connsiteY4" fmla="*/ 1171537 h 1188642"/>
              <a:gd name="connsiteX5" fmla="*/ 400746 w 12192000"/>
              <a:gd name="connsiteY5" fmla="*/ 1000194 h 1188642"/>
              <a:gd name="connsiteX6" fmla="*/ 0 w 12192000"/>
              <a:gd name="connsiteY6" fmla="*/ 963218 h 1188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188642">
                <a:moveTo>
                  <a:pt x="0" y="0"/>
                </a:moveTo>
                <a:lnTo>
                  <a:pt x="12192000" y="0"/>
                </a:lnTo>
                <a:lnTo>
                  <a:pt x="12192000" y="839697"/>
                </a:lnTo>
                <a:lnTo>
                  <a:pt x="12113803" y="847980"/>
                </a:lnTo>
                <a:cubicBezTo>
                  <a:pt x="10139508" y="1045929"/>
                  <a:pt x="8237152" y="1138932"/>
                  <a:pt x="6753597" y="1171537"/>
                </a:cubicBezTo>
                <a:cubicBezTo>
                  <a:pt x="4940363" y="1211386"/>
                  <a:pt x="2657278" y="1192056"/>
                  <a:pt x="400746" y="1000194"/>
                </a:cubicBezTo>
                <a:lnTo>
                  <a:pt x="0" y="963218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03631E2-1718-4F37-AF4F-56ED9E0F5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D6E43AAA-0A9C-4A11-B5E4-76598F43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0DAF0EFB-E124-47F9-A92D-5ACF35117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C37653B8-17BA-4001-BEE1-4E6991EABB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6467AAAF-9A62-48E9-A977-E1E172016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3FF402E9-42A2-4489-8A1C-33D431C8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746F500E-5E65-412F-9151-128D8A8A10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2ED6AF5D-CDAA-4496-B382-BC011CD7D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B83CA955-24B2-49CA-AD12-346DC89C1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6A25F8E2-F649-499C-9F8E-63D9C7D69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F2C3541D-E273-4F5F-B0C9-58EB62CAD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5DAADE8A-1FC9-4E7A-A73D-E361E88A6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E080E18A-9973-41CF-A8C2-A23444BA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9747E375-DB87-4737-971E-BE07BEF29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DD91999-92A7-46A7-A2A4-E610DD63A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E59C638-9FC3-4C07-A488-7CC46DABB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DDAD8E32-C8C2-4CB6-A1DD-57773D26B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2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992C2CA5-FC63-4CD4-9E9D-E508AB0F3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BC83671-DBAB-4D1A-9130-A1C91C37C9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A8C4915-0ECE-472C-88DC-CCA9C37ED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1E7B8714-14C0-4959-A678-4FC94E822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9855E83E-3C8F-415E-B3AC-1BAC260DC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2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6" name="Picture 5" descr="Reddit Logo and symbol, meaning, history, PNG, brand">
            <a:extLst>
              <a:ext uri="{FF2B5EF4-FFF2-40B4-BE49-F238E27FC236}">
                <a16:creationId xmlns:a16="http://schemas.microsoft.com/office/drawing/2014/main" id="{5136202C-81EB-54AD-F249-BEFA0FBD7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" y="-1949"/>
            <a:ext cx="736973" cy="10153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235A03-CB2D-D625-CCC2-7B3173BB7B20}"/>
              </a:ext>
            </a:extLst>
          </p:cNvPr>
          <p:cNvSpPr txBox="1"/>
          <p:nvPr/>
        </p:nvSpPr>
        <p:spPr>
          <a:xfrm>
            <a:off x="1015041" y="94890"/>
            <a:ext cx="998938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>
                <a:solidFill>
                  <a:srgbClr val="FFFFFF"/>
                </a:solidFill>
                <a:latin typeface="Calibri Light"/>
              </a:rPr>
              <a:t>Timelapse (18:14 to 18:16) – June 25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C74387-1365-FE57-F9E5-4EC1844D88FA}"/>
              </a:ext>
            </a:extLst>
          </p:cNvPr>
          <p:cNvSpPr/>
          <p:nvPr/>
        </p:nvSpPr>
        <p:spPr>
          <a:xfrm>
            <a:off x="6132722" y="2405349"/>
            <a:ext cx="2322723" cy="752819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F52A23-DA51-E7AB-1372-C3DD36A916F4}"/>
              </a:ext>
            </a:extLst>
          </p:cNvPr>
          <p:cNvCxnSpPr/>
          <p:nvPr/>
        </p:nvCxnSpPr>
        <p:spPr>
          <a:xfrm>
            <a:off x="8458429" y="2715887"/>
            <a:ext cx="2475122" cy="326835"/>
          </a:xfrm>
          <a:prstGeom prst="straightConnector1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8CB6B6D-EF0D-C314-E4F5-F7EB23EEA69C}"/>
              </a:ext>
            </a:extLst>
          </p:cNvPr>
          <p:cNvSpPr txBox="1"/>
          <p:nvPr/>
        </p:nvSpPr>
        <p:spPr>
          <a:xfrm>
            <a:off x="10943421" y="2781758"/>
            <a:ext cx="109250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This is odd...</a:t>
            </a:r>
          </a:p>
        </p:txBody>
      </p:sp>
    </p:spTree>
    <p:extLst>
      <p:ext uri="{BB962C8B-B14F-4D97-AF65-F5344CB8AC3E}">
        <p14:creationId xmlns:p14="http://schemas.microsoft.com/office/powerpoint/2010/main" val="1609923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B5504F5-A44D-4727-B62D-D306EE4C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42E83A18-C907-44D5-83DF-CFB181254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845C857-E334-431F-9264-4BEF01228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26C9BD9-ECC0-4C60-87C1-D07F8F075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FBDFA8E-61C4-4F76-819E-308A16DEE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761F1C21-70B1-4D4E-831C-75DB8E7EA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D6B914E-6122-42BE-91C5-72FA400D0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25950DE0-F9E4-4487-93B8-F6FDB00B2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19D2307-45E1-4592-8192-9C9102D4E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1A93A333-9537-4DEC-A527-7733E1096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76DEF779-F072-40FD-A3BF-84E3B8C6D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6861570E-EBF4-48B8-AB90-2A40B5228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68EF8EC2-E3C0-4C22-B1B8-6E30AC244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AC3BE00B-705F-42C6-94CE-E89B1FA4E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F23249F0-6642-4CDD-B89B-7EC0C254A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9E5173CD-2C19-40D0-B444-CF38FF2207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C46A9203-B0FB-426A-9F90-6953A96AE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F0B66C88-C270-4AE6-B12C-71CFC5F1E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9113790B-9AB2-45C0-85DD-4E7303894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36488705-890C-4BDD-AC3C-9807F6A6E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CCF65277-1D63-4A4A-957E-9F12111D9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AD6DFDD0-50F6-498B-A4E6-DC6D9A795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2A5D777-C3C4-4D83-B4A3-0C83DBE1CB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80A9110-3349-42C1-8186-CB70C1FD4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Isosceles Triangle 22">
              <a:extLst>
                <a:ext uri="{FF2B5EF4-FFF2-40B4-BE49-F238E27FC236}">
                  <a16:creationId xmlns:a16="http://schemas.microsoft.com/office/drawing/2014/main" id="{4F5EDCDF-C218-4482-A13E-8CFB87D0D0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EB8EB4B-9F73-4DB2-B849-B88E0435D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82413CC-69E6-4BDA-A88D-E4EF8F9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F1F7357-8633-4CE7-BF80-475EE8A2F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E402FE4E-C12D-497C-AF81-F08E4E02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59247B10-170D-4E62-849A-38FCB43C6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7">
              <a:extLst>
                <a:ext uri="{FF2B5EF4-FFF2-40B4-BE49-F238E27FC236}">
                  <a16:creationId xmlns:a16="http://schemas.microsoft.com/office/drawing/2014/main" id="{89A587A7-1BEF-45AA-9EFC-6558A8749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">
              <a:extLst>
                <a:ext uri="{FF2B5EF4-FFF2-40B4-BE49-F238E27FC236}">
                  <a16:creationId xmlns:a16="http://schemas.microsoft.com/office/drawing/2014/main" id="{AC25B5A1-6EF7-44EC-A2F0-1EDC96A7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9">
              <a:extLst>
                <a:ext uri="{FF2B5EF4-FFF2-40B4-BE49-F238E27FC236}">
                  <a16:creationId xmlns:a16="http://schemas.microsoft.com/office/drawing/2014/main" id="{80B8582C-7E17-4115-9FF1-979C8405C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0">
              <a:extLst>
                <a:ext uri="{FF2B5EF4-FFF2-40B4-BE49-F238E27FC236}">
                  <a16:creationId xmlns:a16="http://schemas.microsoft.com/office/drawing/2014/main" id="{F6C4AB66-7A18-4E51-935B-237F4CA82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CDF12911-A240-4580-8788-0C49DB1FE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EAE0F5DE-442D-4F6C-B02C-2568ED195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4F24A002-AFDE-4034-85BE-CBF005AE9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36F0721E-B4B0-4A6C-A92C-F8DE92D3A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5">
              <a:extLst>
                <a:ext uri="{FF2B5EF4-FFF2-40B4-BE49-F238E27FC236}">
                  <a16:creationId xmlns:a16="http://schemas.microsoft.com/office/drawing/2014/main" id="{54D2DC98-69F8-4F2F-9D45-BDFFA5E2B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0A636E33-DC38-40B9-B941-037E5D86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7">
              <a:extLst>
                <a:ext uri="{FF2B5EF4-FFF2-40B4-BE49-F238E27FC236}">
                  <a16:creationId xmlns:a16="http://schemas.microsoft.com/office/drawing/2014/main" id="{03D30690-68C2-4AEC-9789-1495D97E1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1020B1B9-821B-49FB-BDC9-57DA08CB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9">
              <a:extLst>
                <a:ext uri="{FF2B5EF4-FFF2-40B4-BE49-F238E27FC236}">
                  <a16:creationId xmlns:a16="http://schemas.microsoft.com/office/drawing/2014/main" id="{720EDCE4-8B18-413F-989E-E79628E5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8563351E-0DDD-4FC8-8D0C-1E446E3C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15E8B705-64E7-4513-B3CB-BF46C357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2">
              <a:extLst>
                <a:ext uri="{FF2B5EF4-FFF2-40B4-BE49-F238E27FC236}">
                  <a16:creationId xmlns:a16="http://schemas.microsoft.com/office/drawing/2014/main" id="{30DAEE1C-EBB5-47F5-9E76-564FCFDBF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EDB255E9-A3E2-4098-99A1-FE38FAD15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4">
              <a:extLst>
                <a:ext uri="{FF2B5EF4-FFF2-40B4-BE49-F238E27FC236}">
                  <a16:creationId xmlns:a16="http://schemas.microsoft.com/office/drawing/2014/main" id="{D2507F2A-27AF-4833-8273-5FC9A9886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5">
              <a:extLst>
                <a:ext uri="{FF2B5EF4-FFF2-40B4-BE49-F238E27FC236}">
                  <a16:creationId xmlns:a16="http://schemas.microsoft.com/office/drawing/2014/main" id="{8DFB8904-0CB8-45AD-ABD2-F7A58236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A618CBC-E2BD-9C76-4BAB-939AEB0CF85B}"/>
              </a:ext>
            </a:extLst>
          </p:cNvPr>
          <p:cNvSpPr txBox="1"/>
          <p:nvPr/>
        </p:nvSpPr>
        <p:spPr>
          <a:xfrm>
            <a:off x="1511301" y="565151"/>
            <a:ext cx="8921414" cy="1282676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150" dirty="0">
                <a:latin typeface="+mj-lt"/>
                <a:ea typeface="+mj-ea"/>
                <a:cs typeface="+mj-cs"/>
              </a:rPr>
              <a:t>Hypothesis:</a:t>
            </a:r>
            <a:endParaRPr lang="en-US" dirty="0"/>
          </a:p>
          <a:p>
            <a:pPr algn="ctr"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spc="-150" dirty="0">
                <a:latin typeface="+mj-lt"/>
                <a:ea typeface="+mj-ea"/>
                <a:cs typeface="+mj-cs"/>
              </a:rPr>
              <a:t>Botting</a:t>
            </a:r>
            <a:r>
              <a:rPr lang="en-US" sz="4800" b="0" i="0" kern="1200" cap="none" spc="-150" dirty="0">
                <a:effectLst/>
                <a:latin typeface="+mj-lt"/>
                <a:ea typeface="+mj-ea"/>
                <a:cs typeface="+mj-cs"/>
              </a:rPr>
              <a:t> service repository:</a:t>
            </a:r>
            <a:br>
              <a:rPr lang="en-US" sz="4800" b="0" i="0" kern="1200" cap="none" spc="-150" dirty="0">
                <a:effectLst/>
                <a:latin typeface="+mj-lt"/>
                <a:ea typeface="+mj-ea"/>
                <a:cs typeface="+mj-cs"/>
              </a:rPr>
            </a:br>
            <a:r>
              <a:rPr lang="en-US" sz="2400" b="0" i="0" kern="1200" cap="none" spc="-150" dirty="0">
                <a:effectLst/>
                <a:latin typeface="+mj-lt"/>
                <a:ea typeface="+mj-ea"/>
                <a:cs typeface="+mj-cs"/>
              </a:rPr>
              <a:t>https://github.com/michaelshumshum/r-placer</a:t>
            </a:r>
            <a:endParaRPr lang="en-US">
              <a:ea typeface="+mj-ea"/>
              <a:cs typeface="+mj-cs"/>
            </a:endParaRPr>
          </a:p>
        </p:txBody>
      </p:sp>
      <p:graphicFrame>
        <p:nvGraphicFramePr>
          <p:cNvPr id="31" name="TextBox 2">
            <a:extLst>
              <a:ext uri="{FF2B5EF4-FFF2-40B4-BE49-F238E27FC236}">
                <a16:creationId xmlns:a16="http://schemas.microsoft.com/office/drawing/2014/main" id="{4187D901-9ECD-394D-1B47-EB58C56C06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5043998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4" name="Picture 63" descr="Reddit Logo and symbol, meaning, history, PNG, brand">
            <a:extLst>
              <a:ext uri="{FF2B5EF4-FFF2-40B4-BE49-F238E27FC236}">
                <a16:creationId xmlns:a16="http://schemas.microsoft.com/office/drawing/2014/main" id="{F9B62DCF-8E46-9688-1B8F-E84E34B59C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814" y="59478"/>
            <a:ext cx="787880" cy="1074364"/>
          </a:xfrm>
          <a:prstGeom prst="rect">
            <a:avLst/>
          </a:prstGeom>
        </p:spPr>
      </p:pic>
      <p:pic>
        <p:nvPicPr>
          <p:cNvPr id="66" name="Picture 65" descr="Reddit Logo and symbol, meaning, history, PNG, brand">
            <a:extLst>
              <a:ext uri="{FF2B5EF4-FFF2-40B4-BE49-F238E27FC236}">
                <a16:creationId xmlns:a16="http://schemas.microsoft.com/office/drawing/2014/main" id="{BC432B82-4FF7-D523-B338-EF83A39018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7342" y="1969"/>
            <a:ext cx="787880" cy="107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87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1AAF-6F8D-445A-4237-B801D9C73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815" y="2318707"/>
            <a:ext cx="3585865" cy="2404987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2400"/>
              <a:t>Heatmap showing pixel placements in the 2 minute window where SHOTBOW was placed</a:t>
            </a:r>
            <a:br>
              <a:rPr lang="en-US" sz="4600"/>
            </a:br>
            <a:endParaRPr lang="en-US" sz="2800" b="1">
              <a:cs typeface="Calibri Ligh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340D88-A449-B521-FFBE-A5B791296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992" y="1119205"/>
            <a:ext cx="6120318" cy="4620839"/>
          </a:xfrm>
          <a:prstGeom prst="rect">
            <a:avLst/>
          </a:prstGeom>
          <a:ln w="9525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06C948-2C4F-C83A-B0E9-F30DF639EF14}"/>
              </a:ext>
            </a:extLst>
          </p:cNvPr>
          <p:cNvSpPr txBox="1"/>
          <p:nvPr/>
        </p:nvSpPr>
        <p:spPr>
          <a:xfrm>
            <a:off x="1301509" y="1595432"/>
            <a:ext cx="2743200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100">
                <a:solidFill>
                  <a:srgbClr val="FFFEFF"/>
                </a:solidFill>
                <a:latin typeface="Calibri Light"/>
              </a:rPr>
              <a:t>18:14-18:16</a:t>
            </a:r>
            <a:endParaRPr lang="en-US"/>
          </a:p>
        </p:txBody>
      </p:sp>
      <p:pic>
        <p:nvPicPr>
          <p:cNvPr id="8" name="Picture 7" descr="Reddit Logo and symbol, meaning, history, PNG, brand">
            <a:extLst>
              <a:ext uri="{FF2B5EF4-FFF2-40B4-BE49-F238E27FC236}">
                <a16:creationId xmlns:a16="http://schemas.microsoft.com/office/drawing/2014/main" id="{40745CFA-5642-A575-39A6-72A36D227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7342" y="1969"/>
            <a:ext cx="787880" cy="107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856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77A58A1-3FDF-0EF9-4782-D9E82EA64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139" y="1243957"/>
            <a:ext cx="5984566" cy="43700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A4335E-1F47-26AE-A811-D4B812BD2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66" y="1243958"/>
            <a:ext cx="6107995" cy="437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87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59C291-6B3A-23AB-1445-5B4DEDBEA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63" y="137962"/>
            <a:ext cx="10114471" cy="56779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69480C-2099-4BA0-1BF8-EDA45921C92F}"/>
              </a:ext>
            </a:extLst>
          </p:cNvPr>
          <p:cNvSpPr txBox="1"/>
          <p:nvPr/>
        </p:nvSpPr>
        <p:spPr>
          <a:xfrm>
            <a:off x="4187646" y="6235700"/>
            <a:ext cx="3436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3"/>
              </a:rPr>
              <a:t>https://youtu.be/-to6VpTEKD0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59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Isosceles Triangle 85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2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5E7A05F-4694-2725-BCAE-6450A1C341B8}"/>
              </a:ext>
            </a:extLst>
          </p:cNvPr>
          <p:cNvSpPr txBox="1"/>
          <p:nvPr/>
        </p:nvSpPr>
        <p:spPr>
          <a:xfrm>
            <a:off x="2037374" y="1263404"/>
            <a:ext cx="8247189" cy="3115075"/>
          </a:xfrm>
          <a:prstGeom prst="rect">
            <a:avLst/>
          </a:prstGeom>
        </p:spPr>
        <p:txBody>
          <a:bodyPr vert="horz" lIns="228600" tIns="228600" rIns="228600" bIns="0" rtlCol="0" anchor="b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spc="-15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Questions?</a:t>
            </a:r>
            <a:endParaRPr lang="en-US" sz="7200" spc="-150">
              <a:solidFill>
                <a:schemeClr val="accent1"/>
              </a:solidFill>
              <a:latin typeface="Calibri Light"/>
              <a:ea typeface="+mj-ea"/>
              <a:cs typeface="Calibri Light"/>
            </a:endParaRPr>
          </a:p>
        </p:txBody>
      </p:sp>
      <p:sp>
        <p:nvSpPr>
          <p:cNvPr id="112" name="Isosceles Triangle 111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3" descr="Reddit Logo and symbol, meaning, history, PNG, brand">
            <a:extLst>
              <a:ext uri="{FF2B5EF4-FFF2-40B4-BE49-F238E27FC236}">
                <a16:creationId xmlns:a16="http://schemas.microsoft.com/office/drawing/2014/main" id="{512D1CD8-6B28-7FEB-0483-B580439E1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7342" y="1969"/>
            <a:ext cx="787880" cy="1074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0570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0</TotalTime>
  <Words>147</Words>
  <Application>Microsoft Office PowerPoint</Application>
  <PresentationFormat>Widescreen</PresentationFormat>
  <Paragraphs>21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Dosis</vt:lpstr>
      <vt:lpstr>Rockwell</vt:lpstr>
      <vt:lpstr>Wingdings</vt:lpstr>
      <vt:lpstr>Atlas</vt:lpstr>
      <vt:lpstr>  Bot Analysis</vt:lpstr>
      <vt:lpstr>Our Methods</vt:lpstr>
      <vt:lpstr>PowerPoint Presentation</vt:lpstr>
      <vt:lpstr>PowerPoint Presentation</vt:lpstr>
      <vt:lpstr>PowerPoint Presentation</vt:lpstr>
      <vt:lpstr>Heatmap showing pixel placements in the 2 minute window where SHOTBOW was placed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Perez</dc:creator>
  <cp:lastModifiedBy>Ryan Perez</cp:lastModifiedBy>
  <cp:revision>6</cp:revision>
  <dcterms:created xsi:type="dcterms:W3CDTF">2024-01-31T15:39:45Z</dcterms:created>
  <dcterms:modified xsi:type="dcterms:W3CDTF">2024-02-15T16:52:52Z</dcterms:modified>
</cp:coreProperties>
</file>

<file path=docProps/thumbnail.jpeg>
</file>